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6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50D18-2010-4CC8-8BD2-6BE4DF2BF432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A6036-0D08-4C5A-BB5D-B0600143F6B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8181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A6036-0D08-4C5A-BB5D-B0600143F6B3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97278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7EDB2-59D5-50DB-4EB1-2AC46781F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7FE7E44-A20C-3347-4EE8-380957D18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A15672-D92D-4E6C-D052-9F273C0E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85A05-C059-91B2-C9C3-89FE7664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F6A96-1C35-17C1-7539-97DA63F19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1537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BF9255-082C-AF29-9D94-55946A3D1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D1371B-DBD2-034E-3A01-703790868B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A342A-E913-1E0E-F667-E0452EA7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791E0-2DC6-53A8-C549-37B34D19D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B16871-114C-29FE-DB52-BA5C125F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81296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34FCC9-8CB2-2DA2-5173-54BEED89B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73BF4C-1DBD-5B81-7D56-E54011584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85530-11E6-CD2F-1E55-A2442DEE3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68878-8325-2FD7-05BA-A9362C0BD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E52210-5DDC-B111-C5D7-8D3191CF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90532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C1A222-6720-3BCD-2565-06B83D303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63DE43-9936-4B78-02C2-3660381C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A065EE-2F8F-4747-7AB0-75BC54D9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26EE86-7BDF-1C77-23D5-CDD696BDA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27C55B-1D38-9F37-7931-D8909326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35205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79152-B596-6C6D-563B-7731A9F50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A9F8AC-E678-3FAF-388A-8AB83756E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F6E522-13CE-E5D0-8747-BB45F1248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990925-3748-7D29-7995-7F4923BB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256591-BF84-C2C1-D0BE-0C6928DD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9950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C6B034-2D46-2EED-355D-F2A86B8F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C0EDC2-92EF-61A8-EEFF-2339122C19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14D08E-D6F3-5937-F5A3-10383F4DC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CF34F9-9015-1679-A6A1-DE2B8693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134665-A795-D269-436D-B2DD41C73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DBAAC7-C10F-745F-4BB5-63379968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661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8AB6FE-7919-FFD2-0F97-0E68157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A0ED74-A8B7-A401-58D5-F33E1C783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261F86-E2FE-2DF0-F366-7E506187C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BF93F0-4BFE-7365-F662-380DECF34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0F18BC-A4EF-3696-8389-E710FB764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F4D081-C5DC-5C3A-5E5D-2A2C849C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B6BD29-4A2F-1352-32D8-0EEA4F29C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4CCC31-BE54-E350-A418-B2EE9A73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30396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090D1-7448-B2B9-3A3E-D4093A198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B8DA609-6101-9C70-A2C9-66712B74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C25976-CC18-3297-5972-785F0CF55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5809C2A-AC19-5684-A445-27859EA6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7558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E5749D-BE9E-30F5-76A7-6CF1E10D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F8037-748F-5E29-7CEC-D7E051C0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E12135-542D-4686-2C5E-B7F3990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3224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261CF8-12D3-0EEB-C80B-67EE8A244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A7F43-ED0D-D1F4-698D-160432C8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67872E-21DC-F398-4F02-51C83939A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DCDADD-055F-9299-5FB8-B055A92C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8683D5-F7CA-90D9-1ADA-BCF93C4B2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3D2861-CFD1-B661-67A9-2C9657BF0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4902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8B07C-F497-975A-98AA-A2ED3E212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FCF4E7-49FD-AE4C-E04F-CFB931E7B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992FC4-5036-7BD9-35EC-BF96BE30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88CCDC-E537-4669-C996-2331DFE3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92FD86-4766-4FFD-0FB7-972FC005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256401-E8C6-5F06-5A0B-BE5881E9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84040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8FCCB-A409-F1CF-0CDF-06C326F08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88B5AD-E626-9E55-965D-AA183E741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23E738-0F3D-15B4-7549-D5F2A0EB43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1A1FB-830F-4AD1-9831-03BBC19816D7}" type="datetimeFigureOut">
              <a:rPr lang="ru-KZ" smtClean="0"/>
              <a:t>09.09.2022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03216C-7BC0-2F34-B8FB-B5FAEC04E7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BF8FA0-8AAC-F045-D32A-7D9FED791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A9D10-AA1F-4203-BEAF-2C862DAF6D97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0373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18C2275-3DCF-C9B7-A290-B4BCD5F3F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464" y="415778"/>
            <a:ext cx="9144000" cy="1655762"/>
          </a:xfrm>
        </p:spPr>
        <p:txBody>
          <a:bodyPr>
            <a:normAutofit/>
          </a:bodyPr>
          <a:lstStyle/>
          <a:p>
            <a:r>
              <a:rPr lang="ru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Адам </a:t>
            </a:r>
            <a:r>
              <a:rPr lang="ru-KZ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ағзасына</a:t>
            </a:r>
            <a:r>
              <a:rPr lang="ru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қажетті</a:t>
            </a:r>
            <a:r>
              <a:rPr lang="ru-KZ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дәрумендер</a:t>
            </a:r>
            <a:endParaRPr lang="ru-KZ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227C90-3AA2-528A-841D-DF1F7554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91" y="1191018"/>
            <a:ext cx="9940565" cy="559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83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A787D-89E0-F41E-1A67-28B130CB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681" y="-139051"/>
            <a:ext cx="10515600" cy="1325563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иммундық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жүйеге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дәнекер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тіндерге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сүйектерге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жаралардың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жазылуын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тездетеді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Итмұрын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шығанақ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тәтті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бұрыш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қарақат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лимон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392490-3FCE-C998-F684-4BAF865A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81" y="1058319"/>
            <a:ext cx="2976949" cy="24692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751428-A897-1B07-3133-30595E22A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068" y="1058319"/>
            <a:ext cx="3722473" cy="25237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F33037-CE1D-264B-DDF2-911F9B85F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06" y="4454814"/>
            <a:ext cx="3437623" cy="23355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846EC6-6E55-9A67-73E9-D350ABB8F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029" y="4286250"/>
            <a:ext cx="4116700" cy="25717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DC3C84-E2E5-3085-5BAF-192117DA9D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0440" y="4021239"/>
            <a:ext cx="3753267" cy="28367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5D533E-2B2E-1DCA-5C97-091221A51B33}"/>
              </a:ext>
            </a:extLst>
          </p:cNvPr>
          <p:cNvSpPr txBox="1"/>
          <p:nvPr/>
        </p:nvSpPr>
        <p:spPr>
          <a:xfrm>
            <a:off x="3773029" y="1985976"/>
            <a:ext cx="467468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С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полезен для иммунной системы, соединительной ткани и костей, ускоряет заживление ран. Витамина С много в шиповнике, облепихе, сладком перце, чёрной смородине, лимоне. 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70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3F300-20B5-CD25-F5AC-B7B68C1A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8941" y="1301805"/>
            <a:ext cx="2868890" cy="1325563"/>
          </a:xfrm>
        </p:spPr>
        <p:txBody>
          <a:bodyPr>
            <a:normAutofit fontScale="90000"/>
          </a:bodyPr>
          <a:lstStyle/>
          <a:p>
            <a: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ru-KZ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</a:t>
            </a:r>
            <a:r>
              <a:rPr lang="ru-KZ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тістер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сүйектерді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нығайтады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бауырда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уылдырықта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сүтте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endParaRPr lang="ru-K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73CDD1-EFE8-4E31-B31B-1EC3DAE16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149" y="848164"/>
            <a:ext cx="4001759" cy="2447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AEF07B-6E23-70D8-1EC4-2405B944B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864" y="848164"/>
            <a:ext cx="4001759" cy="2447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BE32C1-25CD-FFBC-C8A2-4A77D68CF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49" y="3392488"/>
            <a:ext cx="4034467" cy="29989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3E7000-4830-F11B-EAC4-BBD5C140A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1866" y="3392488"/>
            <a:ext cx="4001759" cy="29989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BD3D3-9A95-6363-9737-20A0784A3EDC}"/>
              </a:ext>
            </a:extLst>
          </p:cNvPr>
          <p:cNvSpPr txBox="1"/>
          <p:nvPr/>
        </p:nvSpPr>
        <p:spPr>
          <a:xfrm>
            <a:off x="4518940" y="3980332"/>
            <a:ext cx="28688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/>
              <a:t> </a:t>
            </a:r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Д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 зубы и кости. Витамин D находится в печени, икре, яйцах, молоке.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5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D3363-6111-10CD-D0A6-405AD1BBE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79" y="1265237"/>
            <a:ext cx="5257800" cy="1325563"/>
          </a:xfrm>
        </p:spPr>
        <p:txBody>
          <a:bodyPr>
            <a:no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бос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радикалдардың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зиянды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әсерімен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күреседі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эндокриндік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жыныс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бездерінің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қартаюды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баяулатады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Жаңғақтар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өсімдік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майларының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64A7E4-4C18-77A8-8FEF-C5B157510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671" y="3474307"/>
            <a:ext cx="3400425" cy="304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ACA4EF-398A-C921-0C34-66054428C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797" y="3429000"/>
            <a:ext cx="4229100" cy="304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4119E8-ECF6-0C03-EB37-426B6FBD778A}"/>
              </a:ext>
            </a:extLst>
          </p:cNvPr>
          <p:cNvSpPr txBox="1"/>
          <p:nvPr/>
        </p:nvSpPr>
        <p:spPr>
          <a:xfrm>
            <a:off x="6125347" y="126523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борется с разрушительным воздействием свободных радикалов, влияет на функции эндокринных и половых желёз, замедляет старение. Содержится в орехах и растительных маслах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6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D71B71-0D03-F85B-1254-B402C7EF1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4032"/>
          </a:xfrm>
        </p:spPr>
        <p:txBody>
          <a:bodyPr>
            <a:norm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ұюына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витамин шпинат, цуккини, салат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қырыққабатта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489A42D-7DB5-0296-5DBE-8E7DB4EDD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757" y="1174457"/>
            <a:ext cx="3017364" cy="22180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0038EB-0B6C-A6AB-BCEB-7874D90F9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485" y="1079158"/>
            <a:ext cx="3137545" cy="2218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93286A-34F6-2D22-7136-38B73747E9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757" y="4443169"/>
            <a:ext cx="3017364" cy="22665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D87104-A34A-4191-938C-97ADCB157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486" y="4443169"/>
            <a:ext cx="3137545" cy="2266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864340-5BEF-2E04-3B12-A7013347CBF6}"/>
              </a:ext>
            </a:extLst>
          </p:cNvPr>
          <p:cNvSpPr txBox="1"/>
          <p:nvPr/>
        </p:nvSpPr>
        <p:spPr>
          <a:xfrm>
            <a:off x="1175394" y="3648209"/>
            <a:ext cx="92526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К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нормальную свёртываемость крови. Этот витамин находится в шпинате, кабачках, салате и белокочанной капусте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0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383258-645F-1D29-6EA8-BBE965FCA9C3}"/>
              </a:ext>
            </a:extLst>
          </p:cNvPr>
          <p:cNvSpPr txBox="1"/>
          <p:nvPr/>
        </p:nvSpPr>
        <p:spPr>
          <a:xfrm>
            <a:off x="773673" y="85167"/>
            <a:ext cx="108004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KZ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шырышты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қабықтар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ауруларға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қарсыласуын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қабілетінің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өнімдерінде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бауырда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өрікте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сәбізде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A2D6-AA1C-37F1-AF64-66112E4EEAE2}"/>
              </a:ext>
            </a:extLst>
          </p:cNvPr>
          <p:cNvSpPr txBox="1"/>
          <p:nvPr/>
        </p:nvSpPr>
        <p:spPr>
          <a:xfrm>
            <a:off x="1179762" y="5849503"/>
            <a:ext cx="10207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 А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нормальное состояние слизистых оболочек и кожи, улучшает сопротивляемость организма, отвечает за нормальное состояние зрения. Витамин А содержится в рыбе и морепродуктах, печени, абрикосах, моркови. 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B1AF586-5B3E-59FF-2725-94FD6EA39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319" y="1244338"/>
            <a:ext cx="3665920" cy="24439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4B35FF-8F54-27CD-9020-CA2FA09B9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604" y="1244338"/>
            <a:ext cx="3819426" cy="25462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DF82BE-7B62-5252-28B9-3A8962B2E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18" y="3688285"/>
            <a:ext cx="3622709" cy="21421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DC0EBF-1AEA-5003-AF46-5BD5FFE8F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604" y="3707381"/>
            <a:ext cx="3819426" cy="21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8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598EC1A-A618-F843-00BD-D3839DCD2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648" y="1080336"/>
            <a:ext cx="6527007" cy="43513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F57176-B5AC-11B6-9790-1F55574E9C91}"/>
              </a:ext>
            </a:extLst>
          </p:cNvPr>
          <p:cNvSpPr txBox="1"/>
          <p:nvPr/>
        </p:nvSpPr>
        <p:spPr>
          <a:xfrm>
            <a:off x="1392196" y="307029"/>
            <a:ext cx="92758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В1 </a:t>
            </a:r>
            <a:r>
              <a:rPr lang="ru-KZ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қорытуды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витамин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көкөністерде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күріште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етінде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AF9E6C-54B5-4271-0170-16184902D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491" y="4028670"/>
            <a:ext cx="2596749" cy="128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36C797-093C-1AE4-1BA9-C3713663AEBC}"/>
              </a:ext>
            </a:extLst>
          </p:cNvPr>
          <p:cNvSpPr txBox="1"/>
          <p:nvPr/>
        </p:nvSpPr>
        <p:spPr>
          <a:xfrm>
            <a:off x="1540475" y="5719999"/>
            <a:ext cx="8279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 1-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улучшает пищеварение, укрепляет нервную систему и память. Этот витамин находится в овощах, рисе, мясе птицы. 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1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993B2-07C4-FAF0-6884-7B064A6C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6617"/>
            <a:ext cx="10515600" cy="845837"/>
          </a:xfrm>
        </p:spPr>
        <p:txBody>
          <a:bodyPr>
            <a:norm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В2 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тырнақтар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шашты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нығайтады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жағымды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В2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брокколи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oodPhotography Eising / Getty Images. ">
            <a:extLst>
              <a:ext uri="{FF2B5EF4-FFF2-40B4-BE49-F238E27FC236}">
                <a16:creationId xmlns:a16="http://schemas.microsoft.com/office/drawing/2014/main" id="{C1372588-455B-9B4F-1EA5-F873D14AD4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4" y="1679533"/>
            <a:ext cx="3643995" cy="287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977519-4289-92C3-0D21-368DFB9D1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830" y="1696176"/>
            <a:ext cx="3748216" cy="2870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FBADBD-6039-0FBB-2DA2-2289D418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339" y="1687855"/>
            <a:ext cx="4129491" cy="2870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26B646-E580-E589-0853-E0C64F9DD759}"/>
              </a:ext>
            </a:extLst>
          </p:cNvPr>
          <p:cNvSpPr txBox="1"/>
          <p:nvPr/>
        </p:nvSpPr>
        <p:spPr>
          <a:xfrm>
            <a:off x="572529" y="5344468"/>
            <a:ext cx="11046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Витаминка</a:t>
            </a:r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укрепляет ногти и волосы и положительно влияет на состояние нервов. Витамин В2 содержится в яйцах, молоке, капусте брокколи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9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F6871-0929-9742-B016-913637BE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08" y="143782"/>
            <a:ext cx="10515600" cy="828283"/>
          </a:xfrm>
        </p:spPr>
        <p:txBody>
          <a:bodyPr>
            <a:no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В6-дәрумені</a:t>
            </a:r>
            <a: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бауырдың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қалыпты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жұмысына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қантүзілімді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жағымды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витамин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сарыуызында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сыра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ашытқысында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бұршақ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дақылдарында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дәнді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дақылдарда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4741D7E-99DB-81D5-336B-A8E4FDED9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6317" y="1012553"/>
            <a:ext cx="3872904" cy="25036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6CA8F6-7B9A-55D0-6F40-F0331A410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849" y="972065"/>
            <a:ext cx="4353698" cy="25441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DF3FF7-6659-B5BA-9701-E9E373445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317" y="4510217"/>
            <a:ext cx="3872904" cy="23477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B834C4-19F6-0CCC-F998-4C415B132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843" y="4510217"/>
            <a:ext cx="4353698" cy="23477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7A334B-DBAB-3C24-761F-E6BDF3EC4819}"/>
              </a:ext>
            </a:extLst>
          </p:cNvPr>
          <p:cNvSpPr txBox="1"/>
          <p:nvPr/>
        </p:nvSpPr>
        <p:spPr>
          <a:xfrm>
            <a:off x="864035" y="3586887"/>
            <a:ext cx="10101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 6-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нормальную работу печени, улучшает кроветворение, благотворно влияет на функции нервной системы. Этот витамин содержится в яичном желтке, пивных дрожжах, бобовых и в цельном зерне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37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52901-CE85-2BE1-3685-7963B1C50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800"/>
            <a:ext cx="10515600" cy="771697"/>
          </a:xfrm>
        </p:spPr>
        <p:txBody>
          <a:bodyPr>
            <a:norm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В12-дәрумені</a:t>
            </a:r>
            <a: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өсуді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ынталандырады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қантүзіліміне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ықпал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орталық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перифериялық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жағдайын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ірімшік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теңіз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өнімдерінің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18D05C2-0299-EFA1-2619-DBD6C1624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001411"/>
            <a:ext cx="4456670" cy="29711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D91A59-391F-545A-3458-F51724B3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8065" y="1001411"/>
            <a:ext cx="4390768" cy="29271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5BB9514-1D29-4FD5-39F3-72D5C8DE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562" y="4649399"/>
            <a:ext cx="4287795" cy="2119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86194-7AC6-2E85-6E0C-1ED672061F3B}"/>
              </a:ext>
            </a:extLst>
          </p:cNvPr>
          <p:cNvSpPr txBox="1"/>
          <p:nvPr/>
        </p:nvSpPr>
        <p:spPr>
          <a:xfrm>
            <a:off x="940144" y="4125439"/>
            <a:ext cx="10620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 12-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рост, способствует кроветворению, улучшает состояние центральной и периферийной нервной системы. Содержится в мясе, сыре, морепродуктах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77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6AB11B-FA6B-2E6B-1922-A961EAD55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648"/>
          </a:xfrm>
        </p:spPr>
        <p:txBody>
          <a:bodyPr>
            <a:norm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 –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холестерин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реттейді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айналымын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жақсартады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балықта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етте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жаңғақтарда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көкөністерде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үгінді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07A1D6-B369-05BC-C5CD-0AF65E1DA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707" y="1169774"/>
            <a:ext cx="3192162" cy="19951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C7D9B7-43E0-1876-8777-43E01D3D3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949" y="1276568"/>
            <a:ext cx="3171025" cy="1995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6EF260-5630-2EFB-230D-401EAF1D4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75856"/>
            <a:ext cx="3190808" cy="21272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870DAA-84F9-311E-561F-074CA63D8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207" y="4583881"/>
            <a:ext cx="3213586" cy="19951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8BD8B8-9E3E-8328-B26D-1CB44652F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417" y="4575854"/>
            <a:ext cx="2938912" cy="19951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ECDDBB-967F-AA6A-1982-78F79013DA17}"/>
              </a:ext>
            </a:extLst>
          </p:cNvPr>
          <p:cNvSpPr txBox="1"/>
          <p:nvPr/>
        </p:nvSpPr>
        <p:spPr>
          <a:xfrm>
            <a:off x="1578544" y="3547200"/>
            <a:ext cx="830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Витамина РР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регулирует уровень холестерина и улучшает кровообращение.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</a:t>
            </a:r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содержится в рыбе, мясе, орехах, овощах, в хлебе грубого помола.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9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691153-DE04-8226-DAB3-13DA95041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253" y="1079386"/>
            <a:ext cx="3629935" cy="1860615"/>
          </a:xfrm>
        </p:spPr>
        <p:txBody>
          <a:bodyPr>
            <a:normAutofit/>
          </a:bodyPr>
          <a:lstStyle/>
          <a:p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Пантотен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қышқылы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жүйке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жүйесі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ішектің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қимылдық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қызметіне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әсер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K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сарыуызында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етте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үрме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бұршақта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гүлді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қырыққабат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3038E89-4BF1-493E-AAE1-478AE2ABF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568" y="571266"/>
            <a:ext cx="3062227" cy="25709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E56CAE-2DFB-2F17-8AB0-A09A4D8A9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21" y="571265"/>
            <a:ext cx="2947993" cy="25709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58CE43-1896-140E-5D6B-D6838BFB8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603" y="3962083"/>
            <a:ext cx="3075210" cy="21027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99881F-1CEA-BAA2-BC3C-44EBF38A7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344" y="3993360"/>
            <a:ext cx="2978870" cy="22933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BFF693-98C9-A048-F5D4-E4C896D98530}"/>
              </a:ext>
            </a:extLst>
          </p:cNvPr>
          <p:cNvSpPr txBox="1"/>
          <p:nvPr/>
        </p:nvSpPr>
        <p:spPr>
          <a:xfrm>
            <a:off x="3995800" y="4274773"/>
            <a:ext cx="42003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Понтотеновая</a:t>
            </a:r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KZ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кислата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благотворно влияет на функции нервной системы и двигательную функцию кишечника. Содержится в яичном желтке, мясе, фасоли, цветной капусте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43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9C8B9-97AB-5CF8-478E-EB4A4CF3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4648"/>
          </a:xfrm>
        </p:spPr>
        <p:txBody>
          <a:bodyPr>
            <a:normAutofit/>
          </a:bodyPr>
          <a:lstStyle/>
          <a:p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Биотин </a:t>
            </a:r>
            <a:r>
              <a:rPr lang="ru-KZ" sz="1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дәрумен</a:t>
            </a:r>
            <a:r>
              <a:rPr lang="ru-KZ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терінің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тырнақтың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шаштың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күйіне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жауап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қандағы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қант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деңгейін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реттейді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Биотин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жұмыртқаның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сарыуызында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қоңыр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күріш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соя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бұршағында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қызанақта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endParaRPr lang="ru-KZ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E25534B-F74E-B0BD-2BAD-1A1F7067B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8321" y="1286646"/>
            <a:ext cx="3419379" cy="22795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DE5CB3-5901-F096-2B63-989E54514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176" y="1169774"/>
            <a:ext cx="3503574" cy="23454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8284C-7841-669D-8B5D-92663328A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85" y="4597486"/>
            <a:ext cx="3981452" cy="21815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709CC6-2071-98A8-148E-340271B5C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686" y="4423720"/>
            <a:ext cx="3430696" cy="2412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A4BDC-DDB2-F65B-EFF7-498129AFEBE5}"/>
              </a:ext>
            </a:extLst>
          </p:cNvPr>
          <p:cNvSpPr txBox="1"/>
          <p:nvPr/>
        </p:nvSpPr>
        <p:spPr>
          <a:xfrm>
            <a:off x="838200" y="3703464"/>
            <a:ext cx="97803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 Биотин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 за состояние кожи, ногтей и волос, регулирует уровень сахара в крови. Биотин содержится в яичном желтке, буром рисе, соевых бобах, помидорах.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6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638</Words>
  <Application>Microsoft Office PowerPoint</Application>
  <PresentationFormat>Широкоэкранный</PresentationFormat>
  <Paragraphs>27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В2 дәрумені тырнақтар мен шашты нығайтады және жүйке жағдайына жағымды әсер етеді. В2 дәрумені жұмыртқа, сүт, брокколи құрамында болады.</vt:lpstr>
      <vt:lpstr>В6-дәрумені бауырдың қалыпты жұмысына жауап береді, қантүзілімді жақсартады, жүйке жүйесінің қызметіне жағымды әсер етеді. Бұл витамин жұмыртқаның сарыуызында, сыра ашытқысында, бұршақ дақылдарында және дәнді дақылдарда болады.</vt:lpstr>
      <vt:lpstr>В12-дәрумені өсуді ынталандырады, қантүзіліміне ықпал етеді, орталық және перифериялық жүйке жүйесінің жағдайын жақсартады. Ет, ірімшік, теңіз өнімдерінің құрамында бар</vt:lpstr>
      <vt:lpstr>РР –дәрумені холестерин деңгейін реттейді және қан айналымын жақсартады. РР дәрумені балықта, етте, жаңғақтарда, көкөністерде және ірі үгінді нанда болады</vt:lpstr>
      <vt:lpstr>Пантотен қышқылы - жүйке жүйесі мен ішектің қимылдық қызметіне пайдалы әсер етеді.  Жұмыртқаның сарыуызында, етте, үрме бұршақта, гүлді қырыққабат құрамында бар.</vt:lpstr>
      <vt:lpstr>Биотин дәрумен терінің, тырнақтың және шаштың күйіне жауап береді, қандағы қант деңгейін реттейді. Биотин жұмыртқаның сарыуызында, қоңыр күріш, соя бұршағында, қызанақта болады</vt:lpstr>
      <vt:lpstr>C дәрумені - иммундық жүйеге, дәнекер тіндерге және сүйектерге пайдалы, жаралардың жазылуын тездетеді. Итмұрын, шығанақ, тәтті бұрыш, қарақат, лимон құрамында С дәрумені көп.</vt:lpstr>
      <vt:lpstr> Д дәрумен -тістер мен сүйектерді нығайтады. Д витамині бауырда, уылдырықта, жұмыртқада, сүтте болады</vt:lpstr>
      <vt:lpstr>Е дәрумен бос радикалдардың зиянды әсерімен күреседі, эндокриндік және жыныс бездерінің қызметіне әсер етеді және қартаюды баяулатады. Жаңғақтар мен өсімдік майларының құрамында бар.</vt:lpstr>
      <vt:lpstr>К дәрумен - қанның қалыпты ұюына жауап береді. Бұл витамин шпинат, цуккини, салат және қырыққабатта кездеседі.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Шындалиева Раушан Маратовна</dc:creator>
  <cp:lastModifiedBy>Шындалиева Раушан Маратовна</cp:lastModifiedBy>
  <cp:revision>11</cp:revision>
  <dcterms:created xsi:type="dcterms:W3CDTF">2022-09-09T02:51:33Z</dcterms:created>
  <dcterms:modified xsi:type="dcterms:W3CDTF">2022-09-09T05:50:26Z</dcterms:modified>
</cp:coreProperties>
</file>